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810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Τίτλος και υπότι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Παράθε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Γιάννης Μηλοσπόρος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–Γιάννης Μηλοσπόρος</a:t>
            </a:r>
          </a:p>
        </p:txBody>
      </p:sp>
      <p:sp>
        <p:nvSpPr>
          <p:cNvPr id="94" name="«Πληκτρολογήστε παράθεση εδώ.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«Πληκτρολογήστε παράθεση εδώ.»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 - Οριζόντ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- Κέντρ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 - κατακόρυφ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- Άν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, κουκκίδες και φωτογραφί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 - 3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QUIZ!!!"/>
          <p:cNvSpPr txBox="1">
            <a:spLocks noGrp="1"/>
          </p:cNvSpPr>
          <p:nvPr>
            <p:ph type="ctrTitle"/>
          </p:nvPr>
        </p:nvSpPr>
        <p:spPr>
          <a:xfrm>
            <a:off x="5322825" y="1911349"/>
            <a:ext cx="6012090" cy="2565401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t>QUIZ!!!</a:t>
            </a:r>
          </a:p>
        </p:txBody>
      </p:sp>
      <p:sp>
        <p:nvSpPr>
          <p:cNvPr id="120" name="ΜΑΘΗΜΑΤΙΚΟ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1911773"/>
            <a:ext cx="10464800" cy="1663701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ΜΑΘΗΜΑΤΙΚΟ</a:t>
            </a:r>
          </a:p>
        </p:txBody>
      </p:sp>
      <p:sp>
        <p:nvSpPr>
          <p:cNvPr id="121" name="Ημέρα Μαθηματικών 14.3.2018"/>
          <p:cNvSpPr txBox="1"/>
          <p:nvPr/>
        </p:nvSpPr>
        <p:spPr>
          <a:xfrm>
            <a:off x="8697144" y="8342328"/>
            <a:ext cx="3784601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100"/>
            </a:lvl1pPr>
          </a:lstStyle>
          <a:p>
            <a:r>
              <a:rPr dirty="0" err="1"/>
              <a:t>Ημέρα</a:t>
            </a:r>
            <a:r>
              <a:rPr dirty="0"/>
              <a:t> </a:t>
            </a:r>
            <a:r>
              <a:rPr dirty="0" err="1"/>
              <a:t>Μαθηματικών</a:t>
            </a:r>
            <a:r>
              <a:rPr dirty="0"/>
              <a:t> </a:t>
            </a:r>
            <a:r>
              <a:rPr dirty="0" smtClean="0"/>
              <a:t>14.3.201</a:t>
            </a:r>
            <a:r>
              <a:rPr lang="en-US" dirty="0" smtClean="0"/>
              <a:t>9</a:t>
            </a:r>
            <a:endParaRPr dirty="0"/>
          </a:p>
        </p:txBody>
      </p:sp>
      <p:grpSp>
        <p:nvGrpSpPr>
          <p:cNvPr id="124" name="Open Book"/>
          <p:cNvGrpSpPr/>
          <p:nvPr/>
        </p:nvGrpSpPr>
        <p:grpSpPr>
          <a:xfrm>
            <a:off x="4020005" y="4445615"/>
            <a:ext cx="924864" cy="862370"/>
            <a:chOff x="0" y="0"/>
            <a:chExt cx="924862" cy="862369"/>
          </a:xfrm>
        </p:grpSpPr>
        <p:sp>
          <p:nvSpPr>
            <p:cNvPr id="123" name="Open Book"/>
            <p:cNvSpPr/>
            <p:nvPr/>
          </p:nvSpPr>
          <p:spPr>
            <a:xfrm>
              <a:off x="25399" y="27710"/>
              <a:ext cx="874064" cy="809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3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5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6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3" y="5127"/>
                  </a:lnTo>
                  <a:lnTo>
                    <a:pt x="10543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231141"/>
                    <a:satOff val="-57396"/>
                    <a:lumOff val="-9375"/>
                  </a:schemeClr>
                </a:gs>
                <a:gs pos="100000">
                  <a:schemeClr val="accent5">
                    <a:hueOff val="362542"/>
                    <a:satOff val="-31734"/>
                    <a:lumOff val="-2887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22" name="Open Book" descr="Open Book"/>
            <p:cNvPicPr>
              <a:picLocks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-1" y="-1"/>
              <a:ext cx="924864" cy="862371"/>
            </a:xfrm>
            <a:prstGeom prst="rect">
              <a:avLst/>
            </a:prstGeom>
            <a:effectLst/>
          </p:spPr>
        </p:pic>
      </p:grpSp>
      <p:grpSp>
        <p:nvGrpSpPr>
          <p:cNvPr id="127" name="Calculator"/>
          <p:cNvGrpSpPr/>
          <p:nvPr/>
        </p:nvGrpSpPr>
        <p:grpSpPr>
          <a:xfrm>
            <a:off x="5911829" y="4375140"/>
            <a:ext cx="723741" cy="1003320"/>
            <a:chOff x="0" y="0"/>
            <a:chExt cx="723739" cy="1003319"/>
          </a:xfrm>
        </p:grpSpPr>
        <p:sp>
          <p:nvSpPr>
            <p:cNvPr id="126" name="Calculator"/>
            <p:cNvSpPr/>
            <p:nvPr/>
          </p:nvSpPr>
          <p:spPr>
            <a:xfrm>
              <a:off x="25400" y="25399"/>
              <a:ext cx="672940" cy="952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2" y="0"/>
                  </a:moveTo>
                  <a:cubicBezTo>
                    <a:pt x="681" y="0"/>
                    <a:pt x="0" y="481"/>
                    <a:pt x="0" y="1075"/>
                  </a:cubicBezTo>
                  <a:lnTo>
                    <a:pt x="0" y="20525"/>
                  </a:lnTo>
                  <a:cubicBezTo>
                    <a:pt x="0" y="21119"/>
                    <a:pt x="681" y="21600"/>
                    <a:pt x="1522" y="21600"/>
                  </a:cubicBezTo>
                  <a:lnTo>
                    <a:pt x="20081" y="21600"/>
                  </a:lnTo>
                  <a:cubicBezTo>
                    <a:pt x="20922" y="21600"/>
                    <a:pt x="21600" y="21119"/>
                    <a:pt x="21600" y="20525"/>
                  </a:cubicBezTo>
                  <a:lnTo>
                    <a:pt x="21600" y="1075"/>
                  </a:lnTo>
                  <a:cubicBezTo>
                    <a:pt x="21592" y="481"/>
                    <a:pt x="20912" y="0"/>
                    <a:pt x="20071" y="0"/>
                  </a:cubicBezTo>
                  <a:lnTo>
                    <a:pt x="1522" y="0"/>
                  </a:lnTo>
                  <a:close/>
                  <a:moveTo>
                    <a:pt x="2866" y="1696"/>
                  </a:moveTo>
                  <a:lnTo>
                    <a:pt x="18734" y="1696"/>
                  </a:lnTo>
                  <a:cubicBezTo>
                    <a:pt x="19017" y="1696"/>
                    <a:pt x="19254" y="1857"/>
                    <a:pt x="19254" y="2062"/>
                  </a:cubicBezTo>
                  <a:lnTo>
                    <a:pt x="19254" y="4985"/>
                  </a:lnTo>
                  <a:cubicBezTo>
                    <a:pt x="19254" y="5185"/>
                    <a:pt x="19024" y="5351"/>
                    <a:pt x="18734" y="5351"/>
                  </a:cubicBezTo>
                  <a:lnTo>
                    <a:pt x="2866" y="5351"/>
                  </a:lnTo>
                  <a:cubicBezTo>
                    <a:pt x="2583" y="5351"/>
                    <a:pt x="2348" y="5190"/>
                    <a:pt x="2348" y="4985"/>
                  </a:cubicBezTo>
                  <a:lnTo>
                    <a:pt x="2348" y="2062"/>
                  </a:lnTo>
                  <a:cubicBezTo>
                    <a:pt x="2348" y="1862"/>
                    <a:pt x="2576" y="1696"/>
                    <a:pt x="2866" y="1696"/>
                  </a:cubicBezTo>
                  <a:close/>
                  <a:moveTo>
                    <a:pt x="17580" y="6615"/>
                  </a:moveTo>
                  <a:cubicBezTo>
                    <a:pt x="17771" y="6615"/>
                    <a:pt x="17924" y="6723"/>
                    <a:pt x="17924" y="6858"/>
                  </a:cubicBezTo>
                  <a:cubicBezTo>
                    <a:pt x="17924" y="6993"/>
                    <a:pt x="17771" y="7101"/>
                    <a:pt x="17580" y="7101"/>
                  </a:cubicBezTo>
                  <a:cubicBezTo>
                    <a:pt x="17389" y="7106"/>
                    <a:pt x="17236" y="6993"/>
                    <a:pt x="17236" y="6858"/>
                  </a:cubicBezTo>
                  <a:cubicBezTo>
                    <a:pt x="17236" y="6723"/>
                    <a:pt x="17389" y="6615"/>
                    <a:pt x="17580" y="6615"/>
                  </a:cubicBezTo>
                  <a:close/>
                  <a:moveTo>
                    <a:pt x="2890" y="6674"/>
                  </a:moveTo>
                  <a:lnTo>
                    <a:pt x="5121" y="6674"/>
                  </a:lnTo>
                  <a:cubicBezTo>
                    <a:pt x="5419" y="6674"/>
                    <a:pt x="5663" y="6847"/>
                    <a:pt x="5663" y="7057"/>
                  </a:cubicBezTo>
                  <a:lnTo>
                    <a:pt x="5663" y="8073"/>
                  </a:lnTo>
                  <a:cubicBezTo>
                    <a:pt x="5663" y="8284"/>
                    <a:pt x="5419" y="8456"/>
                    <a:pt x="5121" y="8456"/>
                  </a:cubicBezTo>
                  <a:lnTo>
                    <a:pt x="2890" y="8456"/>
                  </a:lnTo>
                  <a:cubicBezTo>
                    <a:pt x="2592" y="8456"/>
                    <a:pt x="2348" y="8284"/>
                    <a:pt x="2348" y="8073"/>
                  </a:cubicBezTo>
                  <a:lnTo>
                    <a:pt x="2348" y="7057"/>
                  </a:lnTo>
                  <a:cubicBezTo>
                    <a:pt x="2348" y="6847"/>
                    <a:pt x="2592" y="6674"/>
                    <a:pt x="2890" y="6674"/>
                  </a:cubicBezTo>
                  <a:close/>
                  <a:moveTo>
                    <a:pt x="7400" y="6674"/>
                  </a:moveTo>
                  <a:lnTo>
                    <a:pt x="9669" y="6674"/>
                  </a:lnTo>
                  <a:cubicBezTo>
                    <a:pt x="9967" y="6674"/>
                    <a:pt x="10211" y="6847"/>
                    <a:pt x="10211" y="7057"/>
                  </a:cubicBezTo>
                  <a:lnTo>
                    <a:pt x="10211" y="8073"/>
                  </a:lnTo>
                  <a:cubicBezTo>
                    <a:pt x="10211" y="8284"/>
                    <a:pt x="9967" y="8456"/>
                    <a:pt x="9669" y="8456"/>
                  </a:cubicBezTo>
                  <a:lnTo>
                    <a:pt x="7400" y="8456"/>
                  </a:lnTo>
                  <a:cubicBezTo>
                    <a:pt x="7102" y="8456"/>
                    <a:pt x="6858" y="8284"/>
                    <a:pt x="6858" y="8073"/>
                  </a:cubicBezTo>
                  <a:lnTo>
                    <a:pt x="6858" y="7057"/>
                  </a:lnTo>
                  <a:cubicBezTo>
                    <a:pt x="6858" y="6847"/>
                    <a:pt x="7102" y="6674"/>
                    <a:pt x="7400" y="6674"/>
                  </a:cubicBezTo>
                  <a:close/>
                  <a:moveTo>
                    <a:pt x="11924" y="6674"/>
                  </a:moveTo>
                  <a:lnTo>
                    <a:pt x="14195" y="6674"/>
                  </a:lnTo>
                  <a:cubicBezTo>
                    <a:pt x="14493" y="6674"/>
                    <a:pt x="14738" y="6847"/>
                    <a:pt x="14738" y="7057"/>
                  </a:cubicBezTo>
                  <a:lnTo>
                    <a:pt x="14738" y="8073"/>
                  </a:lnTo>
                  <a:cubicBezTo>
                    <a:pt x="14738" y="8284"/>
                    <a:pt x="14493" y="8456"/>
                    <a:pt x="14195" y="8456"/>
                  </a:cubicBezTo>
                  <a:lnTo>
                    <a:pt x="11924" y="8456"/>
                  </a:lnTo>
                  <a:cubicBezTo>
                    <a:pt x="11626" y="8456"/>
                    <a:pt x="11382" y="8284"/>
                    <a:pt x="11382" y="8073"/>
                  </a:cubicBezTo>
                  <a:lnTo>
                    <a:pt x="11382" y="7057"/>
                  </a:lnTo>
                  <a:cubicBezTo>
                    <a:pt x="11382" y="6847"/>
                    <a:pt x="11626" y="6674"/>
                    <a:pt x="11924" y="6674"/>
                  </a:cubicBezTo>
                  <a:close/>
                  <a:moveTo>
                    <a:pt x="16433" y="7290"/>
                  </a:moveTo>
                  <a:lnTo>
                    <a:pt x="18743" y="7290"/>
                  </a:lnTo>
                  <a:lnTo>
                    <a:pt x="18743" y="7685"/>
                  </a:lnTo>
                  <a:lnTo>
                    <a:pt x="16433" y="7685"/>
                  </a:lnTo>
                  <a:lnTo>
                    <a:pt x="16433" y="7290"/>
                  </a:lnTo>
                  <a:close/>
                  <a:moveTo>
                    <a:pt x="17580" y="7867"/>
                  </a:moveTo>
                  <a:cubicBezTo>
                    <a:pt x="17771" y="7867"/>
                    <a:pt x="17924" y="7975"/>
                    <a:pt x="17924" y="8110"/>
                  </a:cubicBezTo>
                  <a:cubicBezTo>
                    <a:pt x="17924" y="8245"/>
                    <a:pt x="17771" y="8353"/>
                    <a:pt x="17580" y="8353"/>
                  </a:cubicBezTo>
                  <a:cubicBezTo>
                    <a:pt x="17389" y="8353"/>
                    <a:pt x="17236" y="8245"/>
                    <a:pt x="17236" y="8110"/>
                  </a:cubicBezTo>
                  <a:cubicBezTo>
                    <a:pt x="17236" y="7975"/>
                    <a:pt x="17389" y="7867"/>
                    <a:pt x="17580" y="7867"/>
                  </a:cubicBezTo>
                  <a:close/>
                  <a:moveTo>
                    <a:pt x="2890" y="9580"/>
                  </a:moveTo>
                  <a:lnTo>
                    <a:pt x="5121" y="9580"/>
                  </a:lnTo>
                  <a:cubicBezTo>
                    <a:pt x="5419" y="9580"/>
                    <a:pt x="5663" y="9752"/>
                    <a:pt x="5663" y="9963"/>
                  </a:cubicBezTo>
                  <a:lnTo>
                    <a:pt x="5663" y="10979"/>
                  </a:lnTo>
                  <a:cubicBezTo>
                    <a:pt x="5663" y="11189"/>
                    <a:pt x="5419" y="11362"/>
                    <a:pt x="5121" y="11362"/>
                  </a:cubicBezTo>
                  <a:lnTo>
                    <a:pt x="2890" y="11362"/>
                  </a:lnTo>
                  <a:cubicBezTo>
                    <a:pt x="2592" y="11362"/>
                    <a:pt x="2348" y="11189"/>
                    <a:pt x="2348" y="10979"/>
                  </a:cubicBezTo>
                  <a:lnTo>
                    <a:pt x="2348" y="9963"/>
                  </a:lnTo>
                  <a:cubicBezTo>
                    <a:pt x="2348" y="9752"/>
                    <a:pt x="2592" y="9580"/>
                    <a:pt x="2890" y="9580"/>
                  </a:cubicBezTo>
                  <a:close/>
                  <a:moveTo>
                    <a:pt x="7400" y="9580"/>
                  </a:moveTo>
                  <a:lnTo>
                    <a:pt x="9669" y="9580"/>
                  </a:lnTo>
                  <a:cubicBezTo>
                    <a:pt x="9967" y="9580"/>
                    <a:pt x="10211" y="9752"/>
                    <a:pt x="10211" y="9963"/>
                  </a:cubicBezTo>
                  <a:lnTo>
                    <a:pt x="10211" y="10979"/>
                  </a:lnTo>
                  <a:cubicBezTo>
                    <a:pt x="10211" y="11189"/>
                    <a:pt x="9967" y="11362"/>
                    <a:pt x="9669" y="11362"/>
                  </a:cubicBezTo>
                  <a:lnTo>
                    <a:pt x="7400" y="11362"/>
                  </a:lnTo>
                  <a:cubicBezTo>
                    <a:pt x="7102" y="11362"/>
                    <a:pt x="6858" y="11189"/>
                    <a:pt x="6858" y="10979"/>
                  </a:cubicBezTo>
                  <a:lnTo>
                    <a:pt x="6858" y="9963"/>
                  </a:lnTo>
                  <a:cubicBezTo>
                    <a:pt x="6858" y="9752"/>
                    <a:pt x="7102" y="9580"/>
                    <a:pt x="7400" y="9580"/>
                  </a:cubicBezTo>
                  <a:close/>
                  <a:moveTo>
                    <a:pt x="11924" y="9580"/>
                  </a:moveTo>
                  <a:lnTo>
                    <a:pt x="14195" y="9580"/>
                  </a:lnTo>
                  <a:cubicBezTo>
                    <a:pt x="14493" y="9580"/>
                    <a:pt x="14738" y="9752"/>
                    <a:pt x="14738" y="9963"/>
                  </a:cubicBezTo>
                  <a:lnTo>
                    <a:pt x="14738" y="10979"/>
                  </a:lnTo>
                  <a:cubicBezTo>
                    <a:pt x="14738" y="11189"/>
                    <a:pt x="14493" y="11362"/>
                    <a:pt x="14195" y="11362"/>
                  </a:cubicBezTo>
                  <a:lnTo>
                    <a:pt x="11924" y="11362"/>
                  </a:lnTo>
                  <a:cubicBezTo>
                    <a:pt x="11626" y="11362"/>
                    <a:pt x="11382" y="11189"/>
                    <a:pt x="11382" y="10979"/>
                  </a:cubicBezTo>
                  <a:lnTo>
                    <a:pt x="11382" y="9963"/>
                  </a:lnTo>
                  <a:cubicBezTo>
                    <a:pt x="11382" y="9752"/>
                    <a:pt x="11626" y="9580"/>
                    <a:pt x="11924" y="9580"/>
                  </a:cubicBezTo>
                  <a:close/>
                  <a:moveTo>
                    <a:pt x="16969" y="9752"/>
                  </a:moveTo>
                  <a:lnTo>
                    <a:pt x="17587" y="10189"/>
                  </a:lnTo>
                  <a:lnTo>
                    <a:pt x="18208" y="9752"/>
                  </a:lnTo>
                  <a:lnTo>
                    <a:pt x="18598" y="10027"/>
                  </a:lnTo>
                  <a:lnTo>
                    <a:pt x="17979" y="10466"/>
                  </a:lnTo>
                  <a:lnTo>
                    <a:pt x="18598" y="10903"/>
                  </a:lnTo>
                  <a:lnTo>
                    <a:pt x="18199" y="11183"/>
                  </a:lnTo>
                  <a:lnTo>
                    <a:pt x="17580" y="10746"/>
                  </a:lnTo>
                  <a:lnTo>
                    <a:pt x="16961" y="11183"/>
                  </a:lnTo>
                  <a:lnTo>
                    <a:pt x="16572" y="10908"/>
                  </a:lnTo>
                  <a:lnTo>
                    <a:pt x="17191" y="10471"/>
                  </a:lnTo>
                  <a:lnTo>
                    <a:pt x="16572" y="10034"/>
                  </a:lnTo>
                  <a:lnTo>
                    <a:pt x="16969" y="9752"/>
                  </a:lnTo>
                  <a:close/>
                  <a:moveTo>
                    <a:pt x="2890" y="12437"/>
                  </a:moveTo>
                  <a:lnTo>
                    <a:pt x="5121" y="12437"/>
                  </a:lnTo>
                  <a:cubicBezTo>
                    <a:pt x="5419" y="12437"/>
                    <a:pt x="5663" y="12609"/>
                    <a:pt x="5663" y="12820"/>
                  </a:cubicBezTo>
                  <a:lnTo>
                    <a:pt x="5663" y="13834"/>
                  </a:lnTo>
                  <a:cubicBezTo>
                    <a:pt x="5663" y="14045"/>
                    <a:pt x="5419" y="14219"/>
                    <a:pt x="5121" y="14219"/>
                  </a:cubicBezTo>
                  <a:lnTo>
                    <a:pt x="2890" y="14219"/>
                  </a:lnTo>
                  <a:cubicBezTo>
                    <a:pt x="2592" y="14219"/>
                    <a:pt x="2348" y="14045"/>
                    <a:pt x="2348" y="13834"/>
                  </a:cubicBezTo>
                  <a:lnTo>
                    <a:pt x="2348" y="12820"/>
                  </a:lnTo>
                  <a:cubicBezTo>
                    <a:pt x="2348" y="12609"/>
                    <a:pt x="2592" y="12437"/>
                    <a:pt x="2890" y="12437"/>
                  </a:cubicBezTo>
                  <a:close/>
                  <a:moveTo>
                    <a:pt x="7400" y="12437"/>
                  </a:moveTo>
                  <a:lnTo>
                    <a:pt x="9669" y="12437"/>
                  </a:lnTo>
                  <a:cubicBezTo>
                    <a:pt x="9967" y="12437"/>
                    <a:pt x="10211" y="12609"/>
                    <a:pt x="10211" y="12820"/>
                  </a:cubicBezTo>
                  <a:lnTo>
                    <a:pt x="10211" y="13834"/>
                  </a:lnTo>
                  <a:cubicBezTo>
                    <a:pt x="10211" y="14045"/>
                    <a:pt x="9967" y="14219"/>
                    <a:pt x="9669" y="14219"/>
                  </a:cubicBezTo>
                  <a:lnTo>
                    <a:pt x="7400" y="14219"/>
                  </a:lnTo>
                  <a:cubicBezTo>
                    <a:pt x="7102" y="14219"/>
                    <a:pt x="6858" y="14045"/>
                    <a:pt x="6858" y="13834"/>
                  </a:cubicBezTo>
                  <a:lnTo>
                    <a:pt x="6858" y="12820"/>
                  </a:lnTo>
                  <a:cubicBezTo>
                    <a:pt x="6858" y="12609"/>
                    <a:pt x="7102" y="12437"/>
                    <a:pt x="7400" y="12437"/>
                  </a:cubicBezTo>
                  <a:close/>
                  <a:moveTo>
                    <a:pt x="11924" y="12437"/>
                  </a:moveTo>
                  <a:lnTo>
                    <a:pt x="14195" y="12437"/>
                  </a:lnTo>
                  <a:cubicBezTo>
                    <a:pt x="14493" y="12437"/>
                    <a:pt x="14738" y="12609"/>
                    <a:pt x="14738" y="12820"/>
                  </a:cubicBezTo>
                  <a:lnTo>
                    <a:pt x="14738" y="13834"/>
                  </a:lnTo>
                  <a:cubicBezTo>
                    <a:pt x="14738" y="14045"/>
                    <a:pt x="14493" y="14219"/>
                    <a:pt x="14195" y="14219"/>
                  </a:cubicBezTo>
                  <a:lnTo>
                    <a:pt x="11924" y="14219"/>
                  </a:lnTo>
                  <a:cubicBezTo>
                    <a:pt x="11626" y="14219"/>
                    <a:pt x="11382" y="14045"/>
                    <a:pt x="11382" y="13834"/>
                  </a:cubicBezTo>
                  <a:lnTo>
                    <a:pt x="11382" y="12820"/>
                  </a:lnTo>
                  <a:cubicBezTo>
                    <a:pt x="11382" y="12609"/>
                    <a:pt x="11626" y="12437"/>
                    <a:pt x="11924" y="12437"/>
                  </a:cubicBezTo>
                  <a:close/>
                  <a:moveTo>
                    <a:pt x="16426" y="13127"/>
                  </a:moveTo>
                  <a:lnTo>
                    <a:pt x="18734" y="13127"/>
                  </a:lnTo>
                  <a:lnTo>
                    <a:pt x="18734" y="13522"/>
                  </a:lnTo>
                  <a:lnTo>
                    <a:pt x="16426" y="13522"/>
                  </a:lnTo>
                  <a:lnTo>
                    <a:pt x="16426" y="13127"/>
                  </a:lnTo>
                  <a:close/>
                  <a:moveTo>
                    <a:pt x="2890" y="15292"/>
                  </a:moveTo>
                  <a:lnTo>
                    <a:pt x="5121" y="15292"/>
                  </a:lnTo>
                  <a:cubicBezTo>
                    <a:pt x="5419" y="15292"/>
                    <a:pt x="5663" y="15466"/>
                    <a:pt x="5663" y="15677"/>
                  </a:cubicBezTo>
                  <a:lnTo>
                    <a:pt x="5663" y="16691"/>
                  </a:lnTo>
                  <a:cubicBezTo>
                    <a:pt x="5663" y="16902"/>
                    <a:pt x="5419" y="17074"/>
                    <a:pt x="5121" y="17074"/>
                  </a:cubicBezTo>
                  <a:lnTo>
                    <a:pt x="2890" y="17074"/>
                  </a:lnTo>
                  <a:cubicBezTo>
                    <a:pt x="2592" y="17074"/>
                    <a:pt x="2348" y="16902"/>
                    <a:pt x="2348" y="16691"/>
                  </a:cubicBezTo>
                  <a:lnTo>
                    <a:pt x="2348" y="15677"/>
                  </a:lnTo>
                  <a:cubicBezTo>
                    <a:pt x="2348" y="15466"/>
                    <a:pt x="2592" y="15292"/>
                    <a:pt x="2890" y="15292"/>
                  </a:cubicBezTo>
                  <a:close/>
                  <a:moveTo>
                    <a:pt x="7400" y="15292"/>
                  </a:moveTo>
                  <a:lnTo>
                    <a:pt x="9669" y="15292"/>
                  </a:lnTo>
                  <a:cubicBezTo>
                    <a:pt x="9967" y="15292"/>
                    <a:pt x="10211" y="15466"/>
                    <a:pt x="10211" y="15677"/>
                  </a:cubicBezTo>
                  <a:lnTo>
                    <a:pt x="10211" y="16691"/>
                  </a:lnTo>
                  <a:cubicBezTo>
                    <a:pt x="10211" y="16902"/>
                    <a:pt x="9967" y="17074"/>
                    <a:pt x="9669" y="17074"/>
                  </a:cubicBezTo>
                  <a:lnTo>
                    <a:pt x="7400" y="17074"/>
                  </a:lnTo>
                  <a:cubicBezTo>
                    <a:pt x="7102" y="17074"/>
                    <a:pt x="6858" y="16902"/>
                    <a:pt x="6858" y="16691"/>
                  </a:cubicBezTo>
                  <a:lnTo>
                    <a:pt x="6858" y="15677"/>
                  </a:lnTo>
                  <a:cubicBezTo>
                    <a:pt x="6858" y="15466"/>
                    <a:pt x="7102" y="15292"/>
                    <a:pt x="7400" y="15292"/>
                  </a:cubicBezTo>
                  <a:close/>
                  <a:moveTo>
                    <a:pt x="11924" y="15292"/>
                  </a:moveTo>
                  <a:lnTo>
                    <a:pt x="14195" y="15292"/>
                  </a:lnTo>
                  <a:cubicBezTo>
                    <a:pt x="14493" y="15292"/>
                    <a:pt x="14738" y="15466"/>
                    <a:pt x="14738" y="15677"/>
                  </a:cubicBezTo>
                  <a:lnTo>
                    <a:pt x="14738" y="16691"/>
                  </a:lnTo>
                  <a:cubicBezTo>
                    <a:pt x="14738" y="16902"/>
                    <a:pt x="14493" y="17074"/>
                    <a:pt x="14195" y="17074"/>
                  </a:cubicBezTo>
                  <a:lnTo>
                    <a:pt x="11924" y="17074"/>
                  </a:lnTo>
                  <a:cubicBezTo>
                    <a:pt x="11626" y="17074"/>
                    <a:pt x="11382" y="16902"/>
                    <a:pt x="11382" y="16691"/>
                  </a:cubicBezTo>
                  <a:lnTo>
                    <a:pt x="11382" y="15677"/>
                  </a:lnTo>
                  <a:cubicBezTo>
                    <a:pt x="11382" y="15466"/>
                    <a:pt x="11626" y="15292"/>
                    <a:pt x="11924" y="15292"/>
                  </a:cubicBezTo>
                  <a:close/>
                  <a:moveTo>
                    <a:pt x="17305" y="15368"/>
                  </a:moveTo>
                  <a:lnTo>
                    <a:pt x="17864" y="15368"/>
                  </a:lnTo>
                  <a:lnTo>
                    <a:pt x="17864" y="15984"/>
                  </a:lnTo>
                  <a:lnTo>
                    <a:pt x="18734" y="15984"/>
                  </a:lnTo>
                  <a:lnTo>
                    <a:pt x="18734" y="16379"/>
                  </a:lnTo>
                  <a:lnTo>
                    <a:pt x="17864" y="16379"/>
                  </a:lnTo>
                  <a:lnTo>
                    <a:pt x="17864" y="17000"/>
                  </a:lnTo>
                  <a:lnTo>
                    <a:pt x="17305" y="17000"/>
                  </a:lnTo>
                  <a:lnTo>
                    <a:pt x="17305" y="16379"/>
                  </a:lnTo>
                  <a:lnTo>
                    <a:pt x="16433" y="16379"/>
                  </a:lnTo>
                  <a:lnTo>
                    <a:pt x="16433" y="15984"/>
                  </a:lnTo>
                  <a:lnTo>
                    <a:pt x="17305" y="15984"/>
                  </a:lnTo>
                  <a:lnTo>
                    <a:pt x="17305" y="15368"/>
                  </a:lnTo>
                  <a:close/>
                  <a:moveTo>
                    <a:pt x="2897" y="18144"/>
                  </a:moveTo>
                  <a:lnTo>
                    <a:pt x="9669" y="18144"/>
                  </a:lnTo>
                  <a:cubicBezTo>
                    <a:pt x="9967" y="18144"/>
                    <a:pt x="10211" y="18316"/>
                    <a:pt x="10211" y="18527"/>
                  </a:cubicBezTo>
                  <a:lnTo>
                    <a:pt x="10211" y="19543"/>
                  </a:lnTo>
                  <a:cubicBezTo>
                    <a:pt x="10211" y="19754"/>
                    <a:pt x="9967" y="19926"/>
                    <a:pt x="9669" y="19926"/>
                  </a:cubicBezTo>
                  <a:lnTo>
                    <a:pt x="2897" y="19926"/>
                  </a:lnTo>
                  <a:cubicBezTo>
                    <a:pt x="2599" y="19926"/>
                    <a:pt x="2355" y="19754"/>
                    <a:pt x="2355" y="19543"/>
                  </a:cubicBezTo>
                  <a:lnTo>
                    <a:pt x="2355" y="18527"/>
                  </a:lnTo>
                  <a:cubicBezTo>
                    <a:pt x="2355" y="18316"/>
                    <a:pt x="2599" y="18144"/>
                    <a:pt x="2897" y="18144"/>
                  </a:cubicBezTo>
                  <a:close/>
                  <a:moveTo>
                    <a:pt x="11924" y="18144"/>
                  </a:moveTo>
                  <a:lnTo>
                    <a:pt x="14195" y="18144"/>
                  </a:lnTo>
                  <a:cubicBezTo>
                    <a:pt x="14493" y="18144"/>
                    <a:pt x="14738" y="18316"/>
                    <a:pt x="14738" y="18527"/>
                  </a:cubicBezTo>
                  <a:lnTo>
                    <a:pt x="14738" y="19543"/>
                  </a:lnTo>
                  <a:cubicBezTo>
                    <a:pt x="14738" y="19754"/>
                    <a:pt x="14493" y="19926"/>
                    <a:pt x="14195" y="19926"/>
                  </a:cubicBezTo>
                  <a:lnTo>
                    <a:pt x="11924" y="19926"/>
                  </a:lnTo>
                  <a:cubicBezTo>
                    <a:pt x="11626" y="19926"/>
                    <a:pt x="11382" y="19754"/>
                    <a:pt x="11382" y="19543"/>
                  </a:cubicBezTo>
                  <a:lnTo>
                    <a:pt x="11382" y="18527"/>
                  </a:lnTo>
                  <a:cubicBezTo>
                    <a:pt x="11382" y="18316"/>
                    <a:pt x="11626" y="18144"/>
                    <a:pt x="11924" y="18144"/>
                  </a:cubicBezTo>
                  <a:close/>
                  <a:moveTo>
                    <a:pt x="16426" y="18517"/>
                  </a:moveTo>
                  <a:lnTo>
                    <a:pt x="18734" y="18517"/>
                  </a:lnTo>
                  <a:lnTo>
                    <a:pt x="18734" y="18910"/>
                  </a:lnTo>
                  <a:lnTo>
                    <a:pt x="16426" y="18910"/>
                  </a:lnTo>
                  <a:lnTo>
                    <a:pt x="16426" y="18517"/>
                  </a:lnTo>
                  <a:close/>
                  <a:moveTo>
                    <a:pt x="16426" y="19165"/>
                  </a:moveTo>
                  <a:lnTo>
                    <a:pt x="18734" y="19165"/>
                  </a:lnTo>
                  <a:lnTo>
                    <a:pt x="18734" y="19558"/>
                  </a:lnTo>
                  <a:lnTo>
                    <a:pt x="16426" y="19558"/>
                  </a:lnTo>
                  <a:lnTo>
                    <a:pt x="16426" y="19165"/>
                  </a:lnTo>
                  <a:close/>
                </a:path>
              </a:pathLst>
            </a:custGeom>
            <a:solidFill>
              <a:schemeClr val="accent1">
                <a:satOff val="18910"/>
                <a:lumOff val="-23604"/>
              </a:scheme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25" name="Calculator" descr="Calculator"/>
            <p:cNvPicPr>
              <a:picLocks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-1"/>
              <a:ext cx="723740" cy="1003321"/>
            </a:xfrm>
            <a:prstGeom prst="rect">
              <a:avLst/>
            </a:prstGeom>
            <a:effectLst/>
          </p:spPr>
        </p:pic>
      </p:grpSp>
      <p:grpSp>
        <p:nvGrpSpPr>
          <p:cNvPr id="130" name="Drawing Compass"/>
          <p:cNvGrpSpPr/>
          <p:nvPr/>
        </p:nvGrpSpPr>
        <p:grpSpPr>
          <a:xfrm>
            <a:off x="7602531" y="4382543"/>
            <a:ext cx="673152" cy="988514"/>
            <a:chOff x="0" y="0"/>
            <a:chExt cx="673151" cy="988512"/>
          </a:xfrm>
        </p:grpSpPr>
        <p:sp>
          <p:nvSpPr>
            <p:cNvPr id="129" name="Drawing Compass"/>
            <p:cNvSpPr/>
            <p:nvPr/>
          </p:nvSpPr>
          <p:spPr>
            <a:xfrm>
              <a:off x="25400" y="25400"/>
              <a:ext cx="622352" cy="93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6" y="0"/>
                  </a:moveTo>
                  <a:cubicBezTo>
                    <a:pt x="10327" y="0"/>
                    <a:pt x="9946" y="254"/>
                    <a:pt x="9946" y="567"/>
                  </a:cubicBezTo>
                  <a:lnTo>
                    <a:pt x="9946" y="1610"/>
                  </a:lnTo>
                  <a:cubicBezTo>
                    <a:pt x="7891" y="1874"/>
                    <a:pt x="6330" y="3089"/>
                    <a:pt x="6330" y="4536"/>
                  </a:cubicBezTo>
                  <a:cubicBezTo>
                    <a:pt x="6330" y="5362"/>
                    <a:pt x="6838" y="6112"/>
                    <a:pt x="7655" y="6652"/>
                  </a:cubicBezTo>
                  <a:lnTo>
                    <a:pt x="4355" y="14251"/>
                  </a:lnTo>
                  <a:lnTo>
                    <a:pt x="850" y="14251"/>
                  </a:lnTo>
                  <a:cubicBezTo>
                    <a:pt x="380" y="14251"/>
                    <a:pt x="0" y="14505"/>
                    <a:pt x="0" y="14818"/>
                  </a:cubicBezTo>
                  <a:cubicBezTo>
                    <a:pt x="0" y="15131"/>
                    <a:pt x="380" y="15385"/>
                    <a:pt x="850" y="15385"/>
                  </a:cubicBezTo>
                  <a:lnTo>
                    <a:pt x="3862" y="15385"/>
                  </a:lnTo>
                  <a:lnTo>
                    <a:pt x="2428" y="18689"/>
                  </a:lnTo>
                  <a:cubicBezTo>
                    <a:pt x="2371" y="18829"/>
                    <a:pt x="2436" y="18970"/>
                    <a:pt x="2582" y="19067"/>
                  </a:cubicBezTo>
                  <a:lnTo>
                    <a:pt x="2258" y="21443"/>
                  </a:lnTo>
                  <a:lnTo>
                    <a:pt x="3035" y="21595"/>
                  </a:lnTo>
                  <a:lnTo>
                    <a:pt x="4580" y="19462"/>
                  </a:lnTo>
                  <a:cubicBezTo>
                    <a:pt x="4790" y="19440"/>
                    <a:pt x="4978" y="19338"/>
                    <a:pt x="5043" y="19192"/>
                  </a:cubicBezTo>
                  <a:lnTo>
                    <a:pt x="6694" y="15385"/>
                  </a:lnTo>
                  <a:lnTo>
                    <a:pt x="10134" y="15385"/>
                  </a:lnTo>
                  <a:lnTo>
                    <a:pt x="10134" y="15785"/>
                  </a:lnTo>
                  <a:cubicBezTo>
                    <a:pt x="10134" y="15995"/>
                    <a:pt x="10393" y="16163"/>
                    <a:pt x="10700" y="16163"/>
                  </a:cubicBezTo>
                  <a:lnTo>
                    <a:pt x="10804" y="16163"/>
                  </a:lnTo>
                  <a:lnTo>
                    <a:pt x="10821" y="16163"/>
                  </a:lnTo>
                  <a:lnTo>
                    <a:pt x="10925" y="16163"/>
                  </a:lnTo>
                  <a:cubicBezTo>
                    <a:pt x="11241" y="16163"/>
                    <a:pt x="11492" y="15990"/>
                    <a:pt x="11492" y="15785"/>
                  </a:cubicBezTo>
                  <a:lnTo>
                    <a:pt x="11492" y="15390"/>
                  </a:lnTo>
                  <a:lnTo>
                    <a:pt x="14931" y="15390"/>
                  </a:lnTo>
                  <a:lnTo>
                    <a:pt x="16583" y="19197"/>
                  </a:lnTo>
                  <a:cubicBezTo>
                    <a:pt x="16647" y="19343"/>
                    <a:pt x="16832" y="19440"/>
                    <a:pt x="17043" y="19467"/>
                  </a:cubicBezTo>
                  <a:lnTo>
                    <a:pt x="18591" y="21600"/>
                  </a:lnTo>
                  <a:lnTo>
                    <a:pt x="19367" y="21448"/>
                  </a:lnTo>
                  <a:lnTo>
                    <a:pt x="19043" y="19072"/>
                  </a:lnTo>
                  <a:cubicBezTo>
                    <a:pt x="19189" y="18975"/>
                    <a:pt x="19262" y="18835"/>
                    <a:pt x="19197" y="18694"/>
                  </a:cubicBezTo>
                  <a:lnTo>
                    <a:pt x="17741" y="15390"/>
                  </a:lnTo>
                  <a:lnTo>
                    <a:pt x="20750" y="15390"/>
                  </a:lnTo>
                  <a:cubicBezTo>
                    <a:pt x="21220" y="15390"/>
                    <a:pt x="21600" y="15136"/>
                    <a:pt x="21600" y="14823"/>
                  </a:cubicBezTo>
                  <a:cubicBezTo>
                    <a:pt x="21600" y="14510"/>
                    <a:pt x="21220" y="14251"/>
                    <a:pt x="20743" y="14251"/>
                  </a:cubicBezTo>
                  <a:lnTo>
                    <a:pt x="17238" y="14251"/>
                  </a:lnTo>
                  <a:lnTo>
                    <a:pt x="13937" y="6652"/>
                  </a:lnTo>
                  <a:cubicBezTo>
                    <a:pt x="14755" y="6112"/>
                    <a:pt x="15262" y="5362"/>
                    <a:pt x="15262" y="4536"/>
                  </a:cubicBezTo>
                  <a:cubicBezTo>
                    <a:pt x="15262" y="3083"/>
                    <a:pt x="13702" y="1874"/>
                    <a:pt x="11646" y="1610"/>
                  </a:cubicBezTo>
                  <a:lnTo>
                    <a:pt x="11646" y="567"/>
                  </a:lnTo>
                  <a:cubicBezTo>
                    <a:pt x="11646" y="254"/>
                    <a:pt x="11266" y="0"/>
                    <a:pt x="10796" y="0"/>
                  </a:cubicBezTo>
                  <a:close/>
                  <a:moveTo>
                    <a:pt x="9946" y="2781"/>
                  </a:moveTo>
                  <a:lnTo>
                    <a:pt x="9946" y="3520"/>
                  </a:lnTo>
                  <a:cubicBezTo>
                    <a:pt x="9946" y="3833"/>
                    <a:pt x="10327" y="4087"/>
                    <a:pt x="10796" y="4087"/>
                  </a:cubicBezTo>
                  <a:cubicBezTo>
                    <a:pt x="11266" y="4087"/>
                    <a:pt x="11646" y="3833"/>
                    <a:pt x="11646" y="3520"/>
                  </a:cubicBezTo>
                  <a:lnTo>
                    <a:pt x="11646" y="2781"/>
                  </a:lnTo>
                  <a:cubicBezTo>
                    <a:pt x="12755" y="3024"/>
                    <a:pt x="13555" y="3715"/>
                    <a:pt x="13555" y="4536"/>
                  </a:cubicBezTo>
                  <a:cubicBezTo>
                    <a:pt x="13555" y="5551"/>
                    <a:pt x="12318" y="6382"/>
                    <a:pt x="10789" y="6382"/>
                  </a:cubicBezTo>
                  <a:cubicBezTo>
                    <a:pt x="9259" y="6382"/>
                    <a:pt x="8019" y="5557"/>
                    <a:pt x="8019" y="4536"/>
                  </a:cubicBezTo>
                  <a:cubicBezTo>
                    <a:pt x="8027" y="3715"/>
                    <a:pt x="8838" y="3024"/>
                    <a:pt x="9946" y="2781"/>
                  </a:cubicBezTo>
                  <a:close/>
                  <a:moveTo>
                    <a:pt x="10108" y="7479"/>
                  </a:moveTo>
                  <a:cubicBezTo>
                    <a:pt x="10335" y="7501"/>
                    <a:pt x="10562" y="7516"/>
                    <a:pt x="10796" y="7516"/>
                  </a:cubicBezTo>
                  <a:cubicBezTo>
                    <a:pt x="11031" y="7516"/>
                    <a:pt x="11257" y="7501"/>
                    <a:pt x="11484" y="7479"/>
                  </a:cubicBezTo>
                  <a:lnTo>
                    <a:pt x="14423" y="14251"/>
                  </a:lnTo>
                  <a:lnTo>
                    <a:pt x="11476" y="14251"/>
                  </a:lnTo>
                  <a:lnTo>
                    <a:pt x="11476" y="13851"/>
                  </a:lnTo>
                  <a:cubicBezTo>
                    <a:pt x="11476" y="13640"/>
                    <a:pt x="11218" y="13473"/>
                    <a:pt x="10910" y="13473"/>
                  </a:cubicBezTo>
                  <a:lnTo>
                    <a:pt x="10796" y="13473"/>
                  </a:lnTo>
                  <a:lnTo>
                    <a:pt x="10682" y="13473"/>
                  </a:lnTo>
                  <a:cubicBezTo>
                    <a:pt x="10367" y="13473"/>
                    <a:pt x="10116" y="13646"/>
                    <a:pt x="10116" y="13851"/>
                  </a:cubicBezTo>
                  <a:lnTo>
                    <a:pt x="10116" y="14251"/>
                  </a:lnTo>
                  <a:lnTo>
                    <a:pt x="7170" y="14251"/>
                  </a:lnTo>
                  <a:lnTo>
                    <a:pt x="10108" y="7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28" name="Drawing Compass" descr="Drawing Compass"/>
            <p:cNvPicPr>
              <a:picLocks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0"/>
              <a:ext cx="673152" cy="988513"/>
            </a:xfrm>
            <a:prstGeom prst="rect">
              <a:avLst/>
            </a:prstGeom>
            <a:effectLst/>
          </p:spPr>
        </p:pic>
      </p:grpSp>
      <p:pic>
        <p:nvPicPr>
          <p:cNvPr id="131" name="Dingbat Check" descr="Dingbat Check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687617" y="6479692"/>
            <a:ext cx="1589729" cy="1512071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grpSp>
        <p:nvGrpSpPr>
          <p:cNvPr id="134" name="Dingbat X"/>
          <p:cNvGrpSpPr/>
          <p:nvPr/>
        </p:nvGrpSpPr>
        <p:grpSpPr>
          <a:xfrm>
            <a:off x="7552998" y="6519067"/>
            <a:ext cx="1224525" cy="1432890"/>
            <a:chOff x="0" y="0"/>
            <a:chExt cx="1224524" cy="1432889"/>
          </a:xfrm>
        </p:grpSpPr>
        <p:sp>
          <p:nvSpPr>
            <p:cNvPr id="133" name="Dingbat X"/>
            <p:cNvSpPr/>
            <p:nvPr/>
          </p:nvSpPr>
          <p:spPr>
            <a:xfrm>
              <a:off x="29481" y="25407"/>
              <a:ext cx="1169597" cy="138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8" extrusionOk="0">
                  <a:moveTo>
                    <a:pt x="18655" y="0"/>
                  </a:moveTo>
                  <a:cubicBezTo>
                    <a:pt x="18494" y="5"/>
                    <a:pt x="18333" y="109"/>
                    <a:pt x="18066" y="314"/>
                  </a:cubicBezTo>
                  <a:cubicBezTo>
                    <a:pt x="15478" y="2289"/>
                    <a:pt x="13027" y="4381"/>
                    <a:pt x="10727" y="6600"/>
                  </a:cubicBezTo>
                  <a:cubicBezTo>
                    <a:pt x="10587" y="6735"/>
                    <a:pt x="10434" y="6862"/>
                    <a:pt x="10258" y="7020"/>
                  </a:cubicBezTo>
                  <a:cubicBezTo>
                    <a:pt x="10102" y="6832"/>
                    <a:pt x="9974" y="6685"/>
                    <a:pt x="9856" y="6533"/>
                  </a:cubicBezTo>
                  <a:cubicBezTo>
                    <a:pt x="8908" y="5315"/>
                    <a:pt x="7971" y="4091"/>
                    <a:pt x="7009" y="2882"/>
                  </a:cubicBezTo>
                  <a:cubicBezTo>
                    <a:pt x="6625" y="2399"/>
                    <a:pt x="6178" y="1951"/>
                    <a:pt x="5769" y="1483"/>
                  </a:cubicBezTo>
                  <a:cubicBezTo>
                    <a:pt x="5573" y="1260"/>
                    <a:pt x="5327" y="1254"/>
                    <a:pt x="5044" y="1314"/>
                  </a:cubicBezTo>
                  <a:cubicBezTo>
                    <a:pt x="4759" y="1375"/>
                    <a:pt x="4593" y="1540"/>
                    <a:pt x="4590" y="1770"/>
                  </a:cubicBezTo>
                  <a:cubicBezTo>
                    <a:pt x="4583" y="2129"/>
                    <a:pt x="4349" y="2291"/>
                    <a:pt x="3989" y="2389"/>
                  </a:cubicBezTo>
                  <a:cubicBezTo>
                    <a:pt x="3741" y="2232"/>
                    <a:pt x="3498" y="2079"/>
                    <a:pt x="3221" y="1904"/>
                  </a:cubicBezTo>
                  <a:cubicBezTo>
                    <a:pt x="2922" y="2176"/>
                    <a:pt x="2660" y="2427"/>
                    <a:pt x="2382" y="2665"/>
                  </a:cubicBezTo>
                  <a:cubicBezTo>
                    <a:pt x="2135" y="2876"/>
                    <a:pt x="2125" y="3090"/>
                    <a:pt x="2231" y="3371"/>
                  </a:cubicBezTo>
                  <a:cubicBezTo>
                    <a:pt x="3179" y="5877"/>
                    <a:pt x="4394" y="8283"/>
                    <a:pt x="5880" y="10593"/>
                  </a:cubicBezTo>
                  <a:cubicBezTo>
                    <a:pt x="5956" y="10712"/>
                    <a:pt x="6024" y="10835"/>
                    <a:pt x="6094" y="10951"/>
                  </a:cubicBezTo>
                  <a:cubicBezTo>
                    <a:pt x="4046" y="12991"/>
                    <a:pt x="2019" y="15012"/>
                    <a:pt x="0" y="17024"/>
                  </a:cubicBezTo>
                  <a:cubicBezTo>
                    <a:pt x="166" y="17359"/>
                    <a:pt x="297" y="17644"/>
                    <a:pt x="450" y="17921"/>
                  </a:cubicBezTo>
                  <a:cubicBezTo>
                    <a:pt x="559" y="18117"/>
                    <a:pt x="570" y="18299"/>
                    <a:pt x="443" y="18491"/>
                  </a:cubicBezTo>
                  <a:cubicBezTo>
                    <a:pt x="355" y="18625"/>
                    <a:pt x="277" y="18763"/>
                    <a:pt x="214" y="18906"/>
                  </a:cubicBezTo>
                  <a:cubicBezTo>
                    <a:pt x="179" y="18986"/>
                    <a:pt x="139" y="19096"/>
                    <a:pt x="175" y="19164"/>
                  </a:cubicBezTo>
                  <a:cubicBezTo>
                    <a:pt x="462" y="19717"/>
                    <a:pt x="876" y="20186"/>
                    <a:pt x="1406" y="20550"/>
                  </a:cubicBezTo>
                  <a:cubicBezTo>
                    <a:pt x="1668" y="20457"/>
                    <a:pt x="1862" y="20370"/>
                    <a:pt x="2068" y="20319"/>
                  </a:cubicBezTo>
                  <a:cubicBezTo>
                    <a:pt x="2305" y="20259"/>
                    <a:pt x="2506" y="20384"/>
                    <a:pt x="2432" y="20567"/>
                  </a:cubicBezTo>
                  <a:cubicBezTo>
                    <a:pt x="2271" y="20967"/>
                    <a:pt x="2606" y="21165"/>
                    <a:pt x="2838" y="21403"/>
                  </a:cubicBezTo>
                  <a:cubicBezTo>
                    <a:pt x="3027" y="21596"/>
                    <a:pt x="3335" y="21593"/>
                    <a:pt x="3548" y="21414"/>
                  </a:cubicBezTo>
                  <a:cubicBezTo>
                    <a:pt x="3624" y="21350"/>
                    <a:pt x="3679" y="21268"/>
                    <a:pt x="3745" y="21195"/>
                  </a:cubicBezTo>
                  <a:cubicBezTo>
                    <a:pt x="5406" y="19353"/>
                    <a:pt x="7068" y="17510"/>
                    <a:pt x="8732" y="15669"/>
                  </a:cubicBezTo>
                  <a:cubicBezTo>
                    <a:pt x="8850" y="15538"/>
                    <a:pt x="8982" y="15417"/>
                    <a:pt x="9151" y="15248"/>
                  </a:cubicBezTo>
                  <a:cubicBezTo>
                    <a:pt x="9312" y="15457"/>
                    <a:pt x="9442" y="15618"/>
                    <a:pt x="9566" y="15782"/>
                  </a:cubicBezTo>
                  <a:cubicBezTo>
                    <a:pt x="10552" y="17091"/>
                    <a:pt x="11622" y="18348"/>
                    <a:pt x="12799" y="19538"/>
                  </a:cubicBezTo>
                  <a:cubicBezTo>
                    <a:pt x="13137" y="19880"/>
                    <a:pt x="13363" y="19913"/>
                    <a:pt x="13764" y="19639"/>
                  </a:cubicBezTo>
                  <a:cubicBezTo>
                    <a:pt x="14071" y="19429"/>
                    <a:pt x="14340" y="19181"/>
                    <a:pt x="14638" y="18942"/>
                  </a:cubicBezTo>
                  <a:cubicBezTo>
                    <a:pt x="14977" y="19118"/>
                    <a:pt x="15325" y="19299"/>
                    <a:pt x="15670" y="19479"/>
                  </a:cubicBezTo>
                  <a:cubicBezTo>
                    <a:pt x="15874" y="19336"/>
                    <a:pt x="16024" y="19228"/>
                    <a:pt x="16179" y="19123"/>
                  </a:cubicBezTo>
                  <a:cubicBezTo>
                    <a:pt x="16407" y="18969"/>
                    <a:pt x="16586" y="18817"/>
                    <a:pt x="16625" y="18532"/>
                  </a:cubicBezTo>
                  <a:cubicBezTo>
                    <a:pt x="16663" y="18245"/>
                    <a:pt x="16848" y="17980"/>
                    <a:pt x="17238" y="17893"/>
                  </a:cubicBezTo>
                  <a:cubicBezTo>
                    <a:pt x="17537" y="17826"/>
                    <a:pt x="17736" y="17646"/>
                    <a:pt x="17893" y="17435"/>
                  </a:cubicBezTo>
                  <a:cubicBezTo>
                    <a:pt x="18144" y="17098"/>
                    <a:pt x="18337" y="16737"/>
                    <a:pt x="18424" y="16377"/>
                  </a:cubicBezTo>
                  <a:cubicBezTo>
                    <a:pt x="16705" y="14528"/>
                    <a:pt x="15014" y="12708"/>
                    <a:pt x="13308" y="10873"/>
                  </a:cubicBezTo>
                  <a:cubicBezTo>
                    <a:pt x="13494" y="10665"/>
                    <a:pt x="13612" y="10530"/>
                    <a:pt x="13734" y="10397"/>
                  </a:cubicBezTo>
                  <a:cubicBezTo>
                    <a:pt x="15805" y="8137"/>
                    <a:pt x="18039" y="6000"/>
                    <a:pt x="20413" y="3968"/>
                  </a:cubicBezTo>
                  <a:cubicBezTo>
                    <a:pt x="20703" y="3719"/>
                    <a:pt x="20983" y="3471"/>
                    <a:pt x="21190" y="3153"/>
                  </a:cubicBezTo>
                  <a:cubicBezTo>
                    <a:pt x="21585" y="2544"/>
                    <a:pt x="21600" y="2565"/>
                    <a:pt x="21129" y="2026"/>
                  </a:cubicBezTo>
                  <a:cubicBezTo>
                    <a:pt x="20955" y="1827"/>
                    <a:pt x="20762" y="1776"/>
                    <a:pt x="20487" y="1772"/>
                  </a:cubicBezTo>
                  <a:cubicBezTo>
                    <a:pt x="19961" y="1764"/>
                    <a:pt x="19720" y="1486"/>
                    <a:pt x="19806" y="1064"/>
                  </a:cubicBezTo>
                  <a:cubicBezTo>
                    <a:pt x="19825" y="971"/>
                    <a:pt x="19804" y="847"/>
                    <a:pt x="19743" y="773"/>
                  </a:cubicBezTo>
                  <a:cubicBezTo>
                    <a:pt x="19597" y="599"/>
                    <a:pt x="19434" y="429"/>
                    <a:pt x="19245" y="289"/>
                  </a:cubicBezTo>
                  <a:cubicBezTo>
                    <a:pt x="18978" y="92"/>
                    <a:pt x="18816" y="-4"/>
                    <a:pt x="18655" y="0"/>
                  </a:cubicBezTo>
                  <a:close/>
                </a:path>
              </a:pathLst>
            </a:custGeom>
            <a:solidFill>
              <a:srgbClr val="D71A16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32" name="Dingbat X" descr="Dingbat X"/>
            <p:cNvPicPr>
              <a:picLocks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0" y="-1"/>
              <a:ext cx="1224525" cy="14328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1.Τι αριθμό έχει η θέση στάθμευσης στην οποία  πάρκαρε το αυτοκίνητο ;"/>
          <p:cNvSpPr txBox="1">
            <a:spLocks noGrp="1"/>
          </p:cNvSpPr>
          <p:nvPr>
            <p:ph type="title"/>
          </p:nvPr>
        </p:nvSpPr>
        <p:spPr>
          <a:xfrm>
            <a:off x="311238" y="203200"/>
            <a:ext cx="12781170" cy="2540000"/>
          </a:xfrm>
          <a:prstGeom prst="rect">
            <a:avLst/>
          </a:prstGeom>
        </p:spPr>
        <p:txBody>
          <a:bodyPr/>
          <a:lstStyle/>
          <a:p>
            <a:pPr>
              <a:defRPr sz="5800"/>
            </a:pPr>
            <a:r>
              <a:rPr dirty="0" smtClean="0"/>
              <a:t>1.</a:t>
            </a:r>
            <a:r>
              <a:rPr lang="en-US" dirty="0" smtClean="0"/>
              <a:t> </a:t>
            </a:r>
            <a:r>
              <a:rPr lang="el-GR" dirty="0" smtClean="0"/>
              <a:t>Πόσα τρίγωνα είναι μέσα στον κύκλο????</a:t>
            </a:r>
            <a:endParaRPr sz="4200" dirty="0"/>
          </a:p>
        </p:txBody>
      </p:sp>
      <p:pic>
        <p:nvPicPr>
          <p:cNvPr id="1026" name="Picture 2" descr="C:\Users\user\Desktop\quiz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928" y="2572544"/>
            <a:ext cx="8503729" cy="654228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2.Μια αγελάδα κάνει 4 βήματα βόρεια,…"/>
          <p:cNvSpPr txBox="1">
            <a:spLocks noGrp="1"/>
          </p:cNvSpPr>
          <p:nvPr>
            <p:ph type="title"/>
          </p:nvPr>
        </p:nvSpPr>
        <p:spPr>
          <a:xfrm>
            <a:off x="395609" y="203200"/>
            <a:ext cx="12459025" cy="4066350"/>
          </a:xfrm>
          <a:prstGeom prst="rect">
            <a:avLst/>
          </a:prstGeom>
        </p:spPr>
        <p:txBody>
          <a:bodyPr/>
          <a:lstStyle/>
          <a:p>
            <a:pPr>
              <a:defRPr sz="4200"/>
            </a:pPr>
            <a:r>
              <a:rPr dirty="0" smtClean="0"/>
              <a:t>2.Μ</a:t>
            </a:r>
            <a:r>
              <a:rPr lang="el-GR" dirty="0" err="1" smtClean="0"/>
              <a:t>ετακινήστε</a:t>
            </a:r>
            <a:r>
              <a:rPr lang="el-GR" dirty="0" smtClean="0"/>
              <a:t> ΈΝΑ σπίρτο για να προκύψει ισότητα</a:t>
            </a:r>
            <a:endParaRPr dirty="0"/>
          </a:p>
        </p:txBody>
      </p:sp>
      <p:pic>
        <p:nvPicPr>
          <p:cNvPr id="4" name="3 - Εικόνα" descr="https://www.itspossible.gr/wp-content/uploads/2018/01/grifos_spirta-1000x5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920" y="3436640"/>
            <a:ext cx="92890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4.Ο Περικλής το έτος 1982 ήταν 12 ετών και το έτος 1987 ήταν 7 ετών πως γίνεται αυτό ;"/>
          <p:cNvSpPr txBox="1">
            <a:spLocks noGrp="1"/>
          </p:cNvSpPr>
          <p:nvPr>
            <p:ph type="title" idx="4294967295"/>
          </p:nvPr>
        </p:nvSpPr>
        <p:spPr>
          <a:xfrm>
            <a:off x="1193298" y="-180305"/>
            <a:ext cx="9053517" cy="7165068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 algn="ctr"/>
            <a:r>
              <a:rPr lang="el-GR" dirty="0" smtClean="0"/>
              <a:t>3. Μετακινήστε ΈΝΑ αριθμό για να προκύψει ισότητα</a:t>
            </a:r>
            <a:r>
              <a:rPr dirty="0" smtClean="0"/>
              <a:t> 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9600" dirty="0" smtClean="0"/>
              <a:t>432=10</a:t>
            </a:r>
            <a:r>
              <a:rPr sz="9600" dirty="0" smtClean="0"/>
              <a:t> </a:t>
            </a:r>
            <a:endParaRPr sz="96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5.Δείτε προσεκτικά την εικόνα και βρείτε προς ποιά κατεύθυνση κινείται το λεωφορείο.Προς τα δεξιά ή προς τα αριστερά; Η απάντησή σας θα πρέπει να είναι δικαιολογημένη."/>
          <p:cNvSpPr txBox="1">
            <a:spLocks noGrp="1"/>
          </p:cNvSpPr>
          <p:nvPr>
            <p:ph type="title" idx="4294967295"/>
          </p:nvPr>
        </p:nvSpPr>
        <p:spPr>
          <a:xfrm>
            <a:off x="272887" y="340296"/>
            <a:ext cx="12350193" cy="71287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200"/>
            </a:lvl1pPr>
          </a:lstStyle>
          <a:p>
            <a:r>
              <a:rPr lang="el-GR" dirty="0" smtClean="0"/>
              <a:t>4 </a:t>
            </a:r>
            <a:r>
              <a:rPr lang="el-GR" b="1" dirty="0" smtClean="0"/>
              <a:t>Ένας άνδρας είναι παγιδευμένος σε ένα δωμάτιο,</a:t>
            </a:r>
            <a:r>
              <a:rPr lang="el-GR" dirty="0" smtClean="0"/>
              <a:t> το οποίο έχει μόνο δύο πιθανές εξόδους: δύο πόρτες, οι οποίες οδηγούν σε χώρους από όπου μπορεί να φύγει. Η μία οδηγεί σε ένα δωμάτιο, φτιαγμένο από γυαλί μεγεθυντικού φακού, και ο ήλιος καίει αυτόματα </a:t>
            </a:r>
            <a:r>
              <a:rPr lang="el-GR" dirty="0" err="1" smtClean="0"/>
              <a:t>ό,τι</a:t>
            </a:r>
            <a:r>
              <a:rPr lang="el-GR" dirty="0" smtClean="0"/>
              <a:t> και όποιον μπει στο δωμάτιο. Η δεύτερη οδηγεί σε ένα δωμάτιο με έναν φονικό δράκο που βγάζει φωτιά από το στόμα. Πώς μπορεί ο άνδρας να φύγει από το δωμάτιο;</a:t>
            </a:r>
            <a:br>
              <a:rPr lang="el-GR" dirty="0" smtClean="0"/>
            </a:br>
            <a:endParaRPr dirty="0"/>
          </a:p>
        </p:txBody>
      </p:sp>
      <p:sp>
        <p:nvSpPr>
          <p:cNvPr id="7170" name="AutoShape 2" descr="Αποτέλεσμα εικόνας για δρακ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2" name="Picture 4" descr="Αποτέλεσμα εικόνας για δρακ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2760" y="6677000"/>
            <a:ext cx="2808312" cy="2795832"/>
          </a:xfrm>
          <a:prstGeom prst="rect">
            <a:avLst/>
          </a:prstGeom>
          <a:noFill/>
        </p:spPr>
      </p:pic>
      <p:pic>
        <p:nvPicPr>
          <p:cNvPr id="7174" name="Picture 6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28" y="6460976"/>
            <a:ext cx="3604683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3.Ποιός αριθμός περιγράφεται από αυτήν την εικόνα ;"/>
          <p:cNvSpPr txBox="1">
            <a:spLocks noGrp="1"/>
          </p:cNvSpPr>
          <p:nvPr>
            <p:ph type="title" idx="4294967295"/>
          </p:nvPr>
        </p:nvSpPr>
        <p:spPr>
          <a:xfrm>
            <a:off x="518330" y="-241666"/>
            <a:ext cx="10434121" cy="39129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200"/>
            </a:lvl1pPr>
          </a:lstStyle>
          <a:p>
            <a:pPr algn="ctr"/>
            <a:r>
              <a:rPr lang="el-GR" sz="5400" dirty="0" smtClean="0"/>
              <a:t>5</a:t>
            </a:r>
            <a:r>
              <a:rPr sz="5400" dirty="0" smtClean="0"/>
              <a:t>.</a:t>
            </a:r>
            <a:r>
              <a:rPr sz="5400" dirty="0" err="1" smtClean="0"/>
              <a:t>Ποι</a:t>
            </a:r>
            <a:r>
              <a:rPr lang="el-GR" sz="5400" dirty="0" smtClean="0"/>
              <a:t>α εξίσωση περιγράφεται στη φωτογραφία και ποια είναι η λύση της??</a:t>
            </a:r>
            <a:endParaRPr sz="5400" dirty="0"/>
          </a:p>
        </p:txBody>
      </p:sp>
      <p:pic>
        <p:nvPicPr>
          <p:cNvPr id="2050" name="Picture 2" descr="C:\Users\user\Desktop\quizz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351" y="4156720"/>
            <a:ext cx="13287151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he End"/>
          <p:cNvSpPr txBox="1">
            <a:spLocks noGrp="1"/>
          </p:cNvSpPr>
          <p:nvPr>
            <p:ph type="title"/>
          </p:nvPr>
        </p:nvSpPr>
        <p:spPr>
          <a:xfrm>
            <a:off x="1270000" y="2969517"/>
            <a:ext cx="10464800" cy="2540001"/>
          </a:xfrm>
          <a:prstGeom prst="rect">
            <a:avLst/>
          </a:prstGeom>
        </p:spPr>
        <p:txBody>
          <a:bodyPr/>
          <a:lstStyle/>
          <a:p>
            <a:r>
              <a:t>The End</a:t>
            </a:r>
          </a:p>
        </p:txBody>
      </p:sp>
      <p:pic>
        <p:nvPicPr>
          <p:cNvPr id="170" name="Graduation Cap" descr="Graduation Cap"/>
          <p:cNvPicPr>
            <a:picLocks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03624" y="5329136"/>
            <a:ext cx="2797552" cy="15223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131</Words>
  <Application>Microsoft Office PowerPoint</Application>
  <PresentationFormat>Προσαρμογή</PresentationFormat>
  <Paragraphs>9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Chalkboard</vt:lpstr>
      <vt:lpstr>QUIZ!!!</vt:lpstr>
      <vt:lpstr>1. Πόσα τρίγωνα είναι μέσα στον κύκλο????</vt:lpstr>
      <vt:lpstr>2.Μετακινήστε ΈΝΑ σπίρτο για να προκύψει ισότητα</vt:lpstr>
      <vt:lpstr>3. Μετακινήστε ΈΝΑ αριθμό για να προκύψει ισότητα     432=10 </vt:lpstr>
      <vt:lpstr>4 Ένας άνδρας είναι παγιδευμένος σε ένα δωμάτιο, το οποίο έχει μόνο δύο πιθανές εξόδους: δύο πόρτες, οι οποίες οδηγούν σε χώρους από όπου μπορεί να φύγει. Η μία οδηγεί σε ένα δωμάτιο, φτιαγμένο από γυαλί μεγεθυντικού φακού, και ο ήλιος καίει αυτόματα ό,τι και όποιον μπει στο δωμάτιο. Η δεύτερη οδηγεί σε ένα δωμάτιο με έναν φονικό δράκο που βγάζει φωτιά από το στόμα. Πώς μπορεί ο άνδρας να φύγει από το δωμάτιο; </vt:lpstr>
      <vt:lpstr>5.Ποια εξίσωση περιγράφεται στη φωτογραφία και ποια είναι η λύση της??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QUIZ!!!</dc:title>
  <dc:creator>user</dc:creator>
  <cp:lastModifiedBy>user</cp:lastModifiedBy>
  <cp:revision>2</cp:revision>
  <dcterms:modified xsi:type="dcterms:W3CDTF">2021-11-04T15:54:54Z</dcterms:modified>
</cp:coreProperties>
</file>